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Source Code Pro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maticSC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6" Type="http://schemas.openxmlformats.org/officeDocument/2006/relationships/font" Target="fonts/SourceCode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f4d2e3c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f4d2e3c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f4d2e3cd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f4d2e3cd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f4d2e3cd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f4d2e3cd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4b6bcf04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4b6bcf04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f4d2e3cd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f4d2e3cd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4b6bcf04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4b6bcf04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f4d2e3cd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f4d2e3cd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mijn </a:t>
            </a:r>
            <a:r>
              <a:rPr lang="nl"/>
              <a:t>innovatie</a:t>
            </a:r>
            <a:r>
              <a:rPr lang="nl"/>
              <a:t> product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394700" y="400675"/>
            <a:ext cx="4332900" cy="443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vloeistof container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vloeistof container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7308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word nu gebruikt voor het opslaan en transporteren van grote hoeveelheden vloeistof.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vaak van plastic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relatief goedkoop. (+/- 150 - 200 euro)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15352" l="13563" r="12998" t="14511"/>
          <a:stretch/>
        </p:blipFill>
        <p:spPr>
          <a:xfrm>
            <a:off x="6110800" y="2648725"/>
            <a:ext cx="2055925" cy="19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 in te zetten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5003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het ombouwen voor verblijven of schuilplekken voor verschillende dieren.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denk aan;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buitenhok kalf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schuilplaats schaap/geit in weide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broed gelegenheden</a:t>
            </a:r>
            <a:r>
              <a:rPr lang="nl"/>
              <a:t> voor ganzen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warme schuilplaatsen voor kippen/konijnen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ect. 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16062" l="0" r="9132" t="5695"/>
          <a:stretch/>
        </p:blipFill>
        <p:spPr>
          <a:xfrm>
            <a:off x="6585600" y="2174250"/>
            <a:ext cx="2246701" cy="257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 in te zetten 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eventueel mogelijk: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plaatsen van zonnepanelen op dak zodat het eigen energie op kan wekken wanneer dit nodig is voor bijvoorbeeld een warmtelamp.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wanneer de containers zijn </a:t>
            </a:r>
            <a:br>
              <a:rPr lang="nl"/>
            </a:br>
            <a:r>
              <a:rPr lang="nl"/>
              <a:t>geverfd zijn ze ‘lichtdicht’ 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46209" l="0" r="0" t="12272"/>
          <a:stretch/>
        </p:blipFill>
        <p:spPr>
          <a:xfrm>
            <a:off x="5404225" y="2701725"/>
            <a:ext cx="3019000" cy="22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2256050" y="3992225"/>
            <a:ext cx="53478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Source Code Pro"/>
                <a:ea typeface="Source Code Pro"/>
                <a:cs typeface="Source Code Pro"/>
                <a:sym typeface="Source Code Pro"/>
              </a:rPr>
              <a:t>vloeistofcontainer gebruikt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Source Code Pro"/>
                <a:ea typeface="Source Code Pro"/>
                <a:cs typeface="Source Code Pro"/>
                <a:sym typeface="Source Code Pro"/>
              </a:rPr>
              <a:t>als hondenverblijf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voordelen voor school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6814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is erg veel goedkoper dan het aanschaffen van daadwerkelijke schuilhuizen. (schuilhuis: +/- 500 euro)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is milieuvriendelijker door het hergebruiken van de container ipv het weg te gooien.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kan eigen energie op wekken wanneer nodig dus </a:t>
            </a:r>
            <a:r>
              <a:rPr lang="nl"/>
              <a:t>efficiënter</a:t>
            </a:r>
            <a:r>
              <a:rPr lang="nl"/>
              <a:t>. dieren hoeven niet verplaatst te worden ivm </a:t>
            </a:r>
            <a:r>
              <a:rPr lang="nl"/>
              <a:t>kou</a:t>
            </a:r>
            <a:r>
              <a:rPr lang="nl"/>
              <a:t> o.i.d.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nadelen</a:t>
            </a:r>
            <a:r>
              <a:rPr lang="nl"/>
              <a:t> voor school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6814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is niet kant en klaar en moet diervriendelijk gemaakt worden.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"/>
              <a:t>daagt echter leerlingen uit om na te denken over veiligheid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is door ongelijke bodem moeilijker schoon te houden.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"/>
              <a:t>dit kan aangepast worden met een andere bodem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einde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